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58" r:id="rId5"/>
    <p:sldId id="266" r:id="rId6"/>
    <p:sldId id="259" r:id="rId7"/>
    <p:sldId id="261" r:id="rId8"/>
    <p:sldId id="260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87D97-486B-C442-B6C1-E302B211443E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06B31-BDD8-4047-97A5-CAB7AED4F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0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screencraft.org</a:t>
            </a:r>
            <a:r>
              <a:rPr lang="en-US" dirty="0"/>
              <a:t>/blog/101-best-movie-loglines-screenwriters-can-learn-from/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06B31-BDD8-4047-97A5-CAB7AED4F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7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06B31-BDD8-4047-97A5-CAB7AED4FA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7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06B31-BDD8-4047-97A5-CAB7AED4FA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0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06B31-BDD8-4047-97A5-CAB7AED4FA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06B31-BDD8-4047-97A5-CAB7AED4FA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8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2F3B-8EFA-1342-A1C8-6E9714B89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25836-1B29-EE45-9C59-2651F4A49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A101-3E94-564E-923A-67FD4EA9D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2FCD-3C0D-374B-866E-BCB7CE1C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912D9-E01E-2A45-90C8-D12493C3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6E1C-56C8-6241-9F95-C253AFBB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3E98-75D7-EE4C-B717-62487931B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FB47-1A4A-0F45-ABC3-4D9F6288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2975-2F39-214B-8E05-EB782386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E61A1-8E20-AB40-8FF8-9A58A8B7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CF50A-3C77-D149-80DF-5D5718770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01F28-EA80-C44E-B731-100D4E142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6EDF9-B718-A04A-A087-2A665E84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E2C5E-7253-FD4E-BA27-3A38370F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B589-9F56-7D40-BA3A-A37E5773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8FE2-BAA1-7A47-9E64-46FDF2DC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189E-AB8F-284B-A535-EDFC32A8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52293-1749-604D-8B84-4C6B9F4E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180A-4E6C-8549-9FFD-E6102B85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517DD-8F00-C04D-ADB7-35143C18B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A53-466A-4840-AF80-69864AD2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62A38-09C3-B24B-A1FE-D1F37E6B4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A6293-D070-5A4B-983C-6D270940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F1640-F41E-9D45-B107-32B09618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3C87-C507-AF4F-B56C-99AF2C91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ED59-3EC0-6E4B-81E3-2EB17A80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FFBD-9E07-A64C-963F-8F433405F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E77A3-9552-1641-9B8F-805D9946D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BDCD6-6F49-2D48-B922-7CFABE4E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1185F-9B24-514F-B847-B92D7047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9AC7B-A84B-FC47-820C-B16059B5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1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BBE6B-C9E8-D94C-8397-E2C67667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18B90-ABF4-4643-9185-0FE432C1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FF004-6938-BF41-8EF9-FC17858E8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48D08-D3D9-E448-8692-63831E1AA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0A22A-544A-3C42-8504-830C11DC7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EC9A3-467E-B144-AF59-8E466271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C02F5-524E-6948-9FF6-99296EC9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9D015-AF5C-0E4B-A7F4-D3036A5B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27C4-2CCD-2A45-A206-C629B0D5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7DB74-0225-714E-824D-40DC7C44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B05C6-354E-8643-9DA6-2926BC6A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32209-6B97-9846-B55E-C41D72EA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FF58A-AEB1-FF47-9B61-2476827AF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D46B14-E007-8B42-8BEA-7ED52257E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3B9-EA8E-CA4B-B573-F647751C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0304-8B31-F04B-B6EB-6948AA78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AC15-6865-DF4B-B3C8-3481FDC64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6C622-B226-834B-9167-769532DDD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038A0-A107-4648-950B-95EF382D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4C174-C569-6543-A79F-482E4AFD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CF13-8BF3-D446-BEDA-196B61D4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D6DA-DE40-6B45-BAA6-4DC586B4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AB8AC-5626-1B4D-B224-EFAE280A2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AA4D1-B995-5645-884B-ED67DE08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32E41-74B3-9D4C-A601-41EE47D7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16427-B96E-5344-B289-ADA9E710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BD893-D8A3-1F4C-AE69-E2CC82F5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4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4DED2-422F-C648-A9E1-F859CEAA9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15DB2-3932-F243-880F-2C3D4DA44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5DBC-743A-5342-B1D6-77E1D3B97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02A6-1B3B-0B4C-9529-F826955C1BDB}" type="datetimeFigureOut">
              <a:rPr lang="en-US" smtClean="0"/>
              <a:t>1/21/23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5FE13-9725-9C40-B5F3-84846E485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A170-E320-684B-B4D2-69F4B6A7F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763C-348E-6948-B453-8BD1AEDAB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212A9E-28D2-4F44-8C9E-70BBCC775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19"/>
            <a:ext cx="12192000" cy="7138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A5D672-B444-3E49-9754-3CB2EE3B4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71" y="29915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Communicating our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F27AE-EB76-A241-AE11-77312DBF6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371" y="547120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physicists can learn from Hollywood</a:t>
            </a:r>
          </a:p>
        </p:txBody>
      </p:sp>
    </p:spTree>
    <p:extLst>
      <p:ext uri="{BB962C8B-B14F-4D97-AF65-F5344CB8AC3E}">
        <p14:creationId xmlns:p14="http://schemas.microsoft.com/office/powerpoint/2010/main" val="330489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EB56B-AE58-1346-B6A6-FD78AC62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story has an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FA1E-DD9D-614F-AE5F-D8522784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 your audience</a:t>
            </a:r>
          </a:p>
          <a:p>
            <a:pPr lvl="1"/>
            <a:r>
              <a:rPr lang="en-US" dirty="0"/>
              <a:t>What do they understand?</a:t>
            </a:r>
          </a:p>
          <a:p>
            <a:pPr lvl="1"/>
            <a:r>
              <a:rPr lang="en-US" dirty="0"/>
              <a:t>What do they care about?</a:t>
            </a:r>
          </a:p>
          <a:p>
            <a:r>
              <a:rPr lang="en-US" dirty="0"/>
              <a:t>Activity: identify a potential audience for your research pitch and answer those two questions above.</a:t>
            </a:r>
          </a:p>
        </p:txBody>
      </p:sp>
    </p:spTree>
    <p:extLst>
      <p:ext uri="{BB962C8B-B14F-4D97-AF65-F5344CB8AC3E}">
        <p14:creationId xmlns:p14="http://schemas.microsoft.com/office/powerpoint/2010/main" val="74190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0FE7-E520-B74B-8998-395DA5D4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answer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A7AD-269C-7847-954F-5055BD1A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10 minutes to answer these questions, keeping in mind your audience:</a:t>
            </a:r>
          </a:p>
          <a:p>
            <a:pPr lvl="1"/>
            <a:r>
              <a:rPr lang="en-US" dirty="0"/>
              <a:t>Who is doing the research (this one is easy!)</a:t>
            </a:r>
          </a:p>
          <a:p>
            <a:pPr lvl="1"/>
            <a:r>
              <a:rPr lang="en-US" dirty="0"/>
              <a:t>What is the question you’re trying to answer?</a:t>
            </a:r>
          </a:p>
          <a:p>
            <a:pPr lvl="1"/>
            <a:r>
              <a:rPr lang="en-US" dirty="0"/>
              <a:t>Why do we care? How could it help?</a:t>
            </a:r>
          </a:p>
          <a:p>
            <a:pPr lvl="1"/>
            <a:r>
              <a:rPr lang="en-US" dirty="0"/>
              <a:t>Why is it hard?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4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385E-9A3F-0049-8034-27D5AFC66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act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55A2-3C23-2F4F-BFE6-AE4C4A65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credited to Aristotle </a:t>
            </a:r>
          </a:p>
          <a:p>
            <a:r>
              <a:rPr lang="en-US" dirty="0"/>
              <a:t>Beginning, middle, 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and, but, therefore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57316-D0FA-524C-8ED3-E5D635D5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60" y="3064327"/>
            <a:ext cx="8315480" cy="20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D027-8D9F-A546-B772-CB6FDBA5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three-act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AE2F0-543E-7E42-B517-6BF534546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Act one: and</a:t>
            </a:r>
          </a:p>
          <a:p>
            <a:pPr lvl="1"/>
            <a:r>
              <a:rPr lang="en-US" dirty="0"/>
              <a:t>Introduce the stakes and the protagonist (you!)</a:t>
            </a:r>
          </a:p>
          <a:p>
            <a:pPr lvl="1"/>
            <a:r>
              <a:rPr lang="en-US" dirty="0"/>
              <a:t>“Quantum materials could help us solve our climate crisis and I’m working on computational methods to understand them better…”</a:t>
            </a:r>
          </a:p>
          <a:p>
            <a:r>
              <a:rPr lang="en-US" dirty="0"/>
              <a:t>Act two: but</a:t>
            </a:r>
          </a:p>
          <a:p>
            <a:pPr lvl="1"/>
            <a:r>
              <a:rPr lang="en-US" dirty="0"/>
              <a:t>Introduce the obstacle</a:t>
            </a:r>
          </a:p>
          <a:p>
            <a:pPr lvl="1"/>
            <a:r>
              <a:rPr lang="en-US" dirty="0"/>
              <a:t>“…but it could take the entire age of the universe to run one simulation for some of the more complicated materials...”</a:t>
            </a:r>
          </a:p>
          <a:p>
            <a:r>
              <a:rPr lang="en-US" dirty="0"/>
              <a:t>Act three: therefore</a:t>
            </a:r>
          </a:p>
          <a:p>
            <a:pPr lvl="1"/>
            <a:r>
              <a:rPr lang="en-US" dirty="0"/>
              <a:t>Introduce the goal</a:t>
            </a:r>
          </a:p>
          <a:p>
            <a:pPr lvl="1"/>
            <a:r>
              <a:rPr lang="en-US" dirty="0"/>
              <a:t>“…therefore my research focuses on finding approximate solutions for these complicated cases.”</a:t>
            </a:r>
          </a:p>
        </p:txBody>
      </p:sp>
    </p:spTree>
    <p:extLst>
      <p:ext uri="{BB962C8B-B14F-4D97-AF65-F5344CB8AC3E}">
        <p14:creationId xmlns:p14="http://schemas.microsoft.com/office/powerpoint/2010/main" val="80946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858B-3100-FB4A-9FFF-DFAB718F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write your log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DDEC-3499-FA4C-8D2B-73B235F45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need to use the “and, but, therefore” formulation, but try it if you get stuck.</a:t>
            </a:r>
          </a:p>
          <a:p>
            <a:r>
              <a:rPr lang="en-US" dirty="0"/>
              <a:t>Want more? Try expanding it into 2-3 short paragraphs like a book blurb.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8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01AC-05DA-1F4F-B292-06E3850D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share!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59F58-6CBE-684D-9737-B91219FE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hear some log lines!</a:t>
            </a:r>
          </a:p>
        </p:txBody>
      </p:sp>
    </p:spTree>
    <p:extLst>
      <p:ext uri="{BB962C8B-B14F-4D97-AF65-F5344CB8AC3E}">
        <p14:creationId xmlns:p14="http://schemas.microsoft.com/office/powerpoint/2010/main" val="406276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0801-B662-6244-BA0C-C2524E7D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892909-0B99-B843-BD7C-029B37D92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0261"/>
            <a:ext cx="12311743" cy="720910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474C7-CC4E-2B47-8D2A-1C5849052784}"/>
              </a:ext>
            </a:extLst>
          </p:cNvPr>
          <p:cNvSpPr txBox="1"/>
          <p:nvPr/>
        </p:nvSpPr>
        <p:spPr>
          <a:xfrm>
            <a:off x="3872753" y="6140066"/>
            <a:ext cx="500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www.caseyeberger.com</a:t>
            </a:r>
            <a:r>
              <a:rPr lang="en-US" sz="2400" dirty="0">
                <a:solidFill>
                  <a:schemeClr val="bg1"/>
                </a:solidFill>
              </a:rPr>
              <a:t>/cuwip2023</a:t>
            </a:r>
          </a:p>
        </p:txBody>
      </p:sp>
    </p:spTree>
    <p:extLst>
      <p:ext uri="{BB962C8B-B14F-4D97-AF65-F5344CB8AC3E}">
        <p14:creationId xmlns:p14="http://schemas.microsoft.com/office/powerpoint/2010/main" val="243378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EDA6-46C0-6F4D-BD2E-A060384A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I was a physicist…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63A0D-90D2-674E-A3F7-73571C39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296081"/>
            <a:ext cx="11036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9665-E5D6-D24F-BAFF-F7A0EA7C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what makes you love a film/book?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6D49B-B451-0F43-B6FA-5ADF59145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you start reading/watching?</a:t>
            </a:r>
          </a:p>
          <a:p>
            <a:r>
              <a:rPr lang="en-US" dirty="0"/>
              <a:t>What makes you keep reading/watching?</a:t>
            </a:r>
          </a:p>
          <a:p>
            <a:r>
              <a:rPr lang="en-US" dirty="0"/>
              <a:t>What makes you go back for more?</a:t>
            </a:r>
          </a:p>
        </p:txBody>
      </p:sp>
    </p:spTree>
    <p:extLst>
      <p:ext uri="{BB962C8B-B14F-4D97-AF65-F5344CB8AC3E}">
        <p14:creationId xmlns:p14="http://schemas.microsoft.com/office/powerpoint/2010/main" val="407068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E0B4-3961-5D49-8BD9-8D55428D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Hollywood is good at making a point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46E82-EB21-7D46-A01D-31F2A941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elevator pitch – how to hook someone in 30 seconds</a:t>
            </a:r>
          </a:p>
          <a:p>
            <a:r>
              <a:rPr lang="en-US" dirty="0"/>
              <a:t>“Tell me your story in two sentences.”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log line</a:t>
            </a:r>
          </a:p>
          <a:p>
            <a:pPr lvl="1"/>
            <a:r>
              <a:rPr lang="en-US" dirty="0"/>
              <a:t>Condenses the screenplay’s essence into just one to two sentences, 25-50 words long.</a:t>
            </a:r>
          </a:p>
          <a:p>
            <a:pPr lvl="1"/>
            <a:r>
              <a:rPr lang="en-US" dirty="0"/>
              <a:t>Not to be confused with the tag line (under 25 words) – usually used as a marketing tool on posters </a:t>
            </a:r>
          </a:p>
        </p:txBody>
      </p:sp>
    </p:spTree>
    <p:extLst>
      <p:ext uri="{BB962C8B-B14F-4D97-AF65-F5344CB8AC3E}">
        <p14:creationId xmlns:p14="http://schemas.microsoft.com/office/powerpoint/2010/main" val="103634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1EEB8-E5B6-3144-B4FD-64554FE15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3" r="16033"/>
          <a:stretch/>
        </p:blipFill>
        <p:spPr>
          <a:xfrm>
            <a:off x="424544" y="0"/>
            <a:ext cx="4495800" cy="6585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07C341-AD82-0E4B-8D66-61B4DA71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539" y="0"/>
            <a:ext cx="9575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7924-16AD-F042-9F50-F50F76DE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find the logline for your favorite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F8496-FA90-734F-BBB6-F7A639EC9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on </a:t>
            </a:r>
            <a:r>
              <a:rPr lang="en-US" dirty="0" err="1"/>
              <a:t>IMDB.com</a:t>
            </a:r>
            <a:endParaRPr lang="en-US" dirty="0"/>
          </a:p>
          <a:p>
            <a:r>
              <a:rPr lang="en-US" dirty="0"/>
              <a:t>Look for some of your favorite movies</a:t>
            </a:r>
          </a:p>
          <a:p>
            <a:r>
              <a:rPr lang="en-US" dirty="0"/>
              <a:t>Write down the logline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2588C-8F32-A44E-965E-E0F32F921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547" y="1690688"/>
            <a:ext cx="5309480" cy="50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3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F953-43D2-B045-A819-21EC6C0CD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cover blurbs: literary log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5871-F0EB-A44E-9352-F5AED62FA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cover blurbs do the same thing in more words</a:t>
            </a:r>
          </a:p>
          <a:p>
            <a:r>
              <a:rPr lang="en-US" dirty="0"/>
              <a:t>Go to </a:t>
            </a:r>
            <a:r>
              <a:rPr lang="en-US" dirty="0" err="1"/>
              <a:t>goodreads</a:t>
            </a:r>
            <a:r>
              <a:rPr lang="en-US" dirty="0"/>
              <a:t> or amazon and find your favorite book</a:t>
            </a:r>
          </a:p>
          <a:p>
            <a:r>
              <a:rPr lang="en-US" dirty="0"/>
              <a:t>Save the blurb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E2618-3CD3-444E-A692-E3C0B249B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60714"/>
            <a:ext cx="9502108" cy="49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D695-C207-344B-A95F-0B2A1F74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what do these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FC2BB-E2C2-7949-A566-DC596B7E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small groups, talk about what you notice about your loglines and blurbs. What do they tell us? What stands out?</a:t>
            </a:r>
          </a:p>
          <a:p>
            <a:r>
              <a:rPr lang="en-US" dirty="0"/>
              <a:t>Crucial elements</a:t>
            </a:r>
          </a:p>
          <a:p>
            <a:pPr lvl="1"/>
            <a:r>
              <a:rPr lang="en-US" dirty="0"/>
              <a:t>Protagonist(s)</a:t>
            </a:r>
          </a:p>
          <a:p>
            <a:pPr lvl="1"/>
            <a:r>
              <a:rPr lang="en-US" dirty="0"/>
              <a:t>Goal</a:t>
            </a:r>
          </a:p>
          <a:p>
            <a:pPr lvl="1"/>
            <a:r>
              <a:rPr lang="en-US" dirty="0"/>
              <a:t>Stakes</a:t>
            </a:r>
          </a:p>
          <a:p>
            <a:pPr lvl="1"/>
            <a:r>
              <a:rPr lang="en-US" dirty="0"/>
              <a:t>Obstacles</a:t>
            </a:r>
          </a:p>
        </p:txBody>
      </p:sp>
    </p:spTree>
    <p:extLst>
      <p:ext uri="{BB962C8B-B14F-4D97-AF65-F5344CB8AC3E}">
        <p14:creationId xmlns:p14="http://schemas.microsoft.com/office/powerpoint/2010/main" val="238104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5E8-0DC8-5049-801F-7E496A21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have to do with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F020-3F2E-FC4A-960A-C925C8541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135086" cy="4351338"/>
          </a:xfrm>
        </p:spPr>
        <p:txBody>
          <a:bodyPr/>
          <a:lstStyle/>
          <a:p>
            <a:r>
              <a:rPr lang="en-US" dirty="0"/>
              <a:t>Protagonist(s)</a:t>
            </a:r>
          </a:p>
          <a:p>
            <a:r>
              <a:rPr lang="en-US" dirty="0"/>
              <a:t>Goal</a:t>
            </a:r>
          </a:p>
          <a:p>
            <a:r>
              <a:rPr lang="en-US" dirty="0"/>
              <a:t>Stakes</a:t>
            </a:r>
          </a:p>
          <a:p>
            <a:r>
              <a:rPr lang="en-US" dirty="0"/>
              <a:t>Obstacles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81842-F3D1-D64B-A122-0BB9ED830559}"/>
              </a:ext>
            </a:extLst>
          </p:cNvPr>
          <p:cNvSpPr txBox="1">
            <a:spLocks/>
          </p:cNvSpPr>
          <p:nvPr/>
        </p:nvSpPr>
        <p:spPr>
          <a:xfrm>
            <a:off x="4789715" y="1825625"/>
            <a:ext cx="7130142" cy="451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You! </a:t>
            </a:r>
          </a:p>
          <a:p>
            <a:r>
              <a:rPr lang="en-US" dirty="0"/>
              <a:t>What is the question you’re trying to answer?</a:t>
            </a:r>
          </a:p>
          <a:p>
            <a:r>
              <a:rPr lang="en-US" dirty="0"/>
              <a:t>Why do we care? How could it help?</a:t>
            </a:r>
          </a:p>
          <a:p>
            <a:r>
              <a:rPr lang="en-US" dirty="0"/>
              <a:t>Why is it hard?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45DD3C-CBED-6946-90B6-27F6EF3E3F1F}"/>
              </a:ext>
            </a:extLst>
          </p:cNvPr>
          <p:cNvCxnSpPr/>
          <p:nvPr/>
        </p:nvCxnSpPr>
        <p:spPr>
          <a:xfrm>
            <a:off x="3516086" y="2013857"/>
            <a:ext cx="1164771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2FF9EE-7BB5-5847-B3DD-E28B65A4DFCB}"/>
              </a:ext>
            </a:extLst>
          </p:cNvPr>
          <p:cNvCxnSpPr>
            <a:cxnSpLocks/>
          </p:cNvCxnSpPr>
          <p:nvPr/>
        </p:nvCxnSpPr>
        <p:spPr>
          <a:xfrm>
            <a:off x="1959429" y="2547257"/>
            <a:ext cx="272142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FA862CF-418E-DE46-9CFC-87C6254D37B3}"/>
              </a:ext>
            </a:extLst>
          </p:cNvPr>
          <p:cNvCxnSpPr>
            <a:cxnSpLocks/>
          </p:cNvCxnSpPr>
          <p:nvPr/>
        </p:nvCxnSpPr>
        <p:spPr>
          <a:xfrm>
            <a:off x="2362200" y="3058885"/>
            <a:ext cx="231865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CBBA6F-C280-114E-B26B-072BD918F280}"/>
              </a:ext>
            </a:extLst>
          </p:cNvPr>
          <p:cNvCxnSpPr>
            <a:cxnSpLocks/>
          </p:cNvCxnSpPr>
          <p:nvPr/>
        </p:nvCxnSpPr>
        <p:spPr>
          <a:xfrm>
            <a:off x="2732314" y="3581400"/>
            <a:ext cx="194854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09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532</Words>
  <Application>Microsoft Macintosh PowerPoint</Application>
  <PresentationFormat>Widescreen</PresentationFormat>
  <Paragraphs>81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Communicating our science</vt:lpstr>
      <vt:lpstr>Before I was a physicist…</vt:lpstr>
      <vt:lpstr>Activity: what makes you love a film/book?</vt:lpstr>
      <vt:lpstr>Hollywood is good at making a point fast</vt:lpstr>
      <vt:lpstr>PowerPoint Presentation</vt:lpstr>
      <vt:lpstr>Activity: find the logline for your favorite film</vt:lpstr>
      <vt:lpstr>Back cover blurbs: literary log lines</vt:lpstr>
      <vt:lpstr>Activity: what do these have in common?</vt:lpstr>
      <vt:lpstr>What does this have to do with science?</vt:lpstr>
      <vt:lpstr>Every story has an audience</vt:lpstr>
      <vt:lpstr>Activity: answer the questions</vt:lpstr>
      <vt:lpstr>Three act structure</vt:lpstr>
      <vt:lpstr>How to use the three-act structure</vt:lpstr>
      <vt:lpstr>Activity: write your log line</vt:lpstr>
      <vt:lpstr>Activity: share!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our science</dc:title>
  <dc:creator>Casey Berger</dc:creator>
  <cp:lastModifiedBy>Casey Berger</cp:lastModifiedBy>
  <cp:revision>5</cp:revision>
  <dcterms:created xsi:type="dcterms:W3CDTF">2023-01-19T21:05:11Z</dcterms:created>
  <dcterms:modified xsi:type="dcterms:W3CDTF">2023-01-21T19:57:09Z</dcterms:modified>
</cp:coreProperties>
</file>